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43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94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67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50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9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11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284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132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83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8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48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E01C-91F4-4FFF-A3DF-DC0C7103A06D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08B5E-8669-4DE7-8B08-E59F70E876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181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F0D56A38-C274-A3CF-EC55-74720F1BB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15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AF5D1C92-6377-6F78-DC62-73477A8A4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5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D892CAB5-6A7C-321D-75FC-501E1E0A0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09E4C6F4-13C3-A67B-8CA0-CEEAD747D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1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5544DBA4-B87F-A0A2-6DD7-246802C1B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4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BB2C1F2F-F16C-C3DE-1149-4EABE5E6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1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3FD93C0C-6B67-E20E-2782-BA265782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1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&#10;&#10;自動的に生成された説明">
            <a:extLst>
              <a:ext uri="{FF2B5EF4-FFF2-40B4-BE49-F238E27FC236}">
                <a16:creationId xmlns:a16="http://schemas.microsoft.com/office/drawing/2014/main" id="{9FB27708-4A3D-7366-6508-3979F5C2E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6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11965D20-E166-B531-3B86-0DCC61A6A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77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ACE964A2-BDC9-46D4-F2ED-F578EB6B4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&#10;&#10;自動的に生成された説明">
            <a:extLst>
              <a:ext uri="{FF2B5EF4-FFF2-40B4-BE49-F238E27FC236}">
                <a16:creationId xmlns:a16="http://schemas.microsoft.com/office/drawing/2014/main" id="{3E18A06A-8A04-51B9-CE7B-D670C230C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0D27923B-398A-98FB-CB16-42F0FEF22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77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113691BF-0B91-005B-A683-3EE64903C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6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9DC67C4-5D8D-161D-858E-75BB45A00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18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1F365FF9-BB19-3704-968A-5E8A73CD9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00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E2DFC2A4-D648-71AB-D737-568B7DFF2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1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BABDC71-B3AA-86D2-CE78-64A0D4E3B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5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DA55025-CF18-206B-1E9A-E2EAE3F1F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2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007F0C03-C6CC-1F96-A76D-7DD5865B0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25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DEC5FFA5-182C-EA1C-B037-48A651ACB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69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C02EE6A6-C905-B62D-02F1-C31B0B220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9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E81337CA-7DDF-D362-83D1-C5B09EB7D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0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手紙&#10;&#10;自動的に生成された説明">
            <a:extLst>
              <a:ext uri="{FF2B5EF4-FFF2-40B4-BE49-F238E27FC236}">
                <a16:creationId xmlns:a16="http://schemas.microsoft.com/office/drawing/2014/main" id="{89C139AD-8E01-BF2B-C965-5A2439AE0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55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23DAA7A7-4DB2-87B6-B8AD-A6A03CCAC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82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09BD03AA-D308-EA09-E38E-030BF9E14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983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3597D3E-0238-C4A0-6B9B-BD04C6F99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82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01BBFA12-3483-62FC-C132-5A508B89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13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6685C8B5-C679-A58D-C04B-930B124EB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83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95AF065F-33C6-6ED3-E729-0963DBD0D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06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9D61A147-30E5-25F8-D2E6-6962B6A4C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14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折れ線グラフ&#10;&#10;自動的に生成された説明">
            <a:extLst>
              <a:ext uri="{FF2B5EF4-FFF2-40B4-BE49-F238E27FC236}">
                <a16:creationId xmlns:a16="http://schemas.microsoft.com/office/drawing/2014/main" id="{D4D05BEF-B59A-BB3D-03FA-AE3124AC1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753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D97E5260-B7DA-2320-6905-3ACCC5988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30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92DF5BD7-18D5-6540-D714-472F7134D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7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BDEA4196-3A89-3811-F151-F348F603B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93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CDBF704E-6D47-4EE1-EA0E-EDE570680C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02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円グラフ&#10;&#10;中程度の精度で自動的に生成された説明">
            <a:extLst>
              <a:ext uri="{FF2B5EF4-FFF2-40B4-BE49-F238E27FC236}">
                <a16:creationId xmlns:a16="http://schemas.microsoft.com/office/drawing/2014/main" id="{712CDBD1-C2AE-E1E8-092F-C0054792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999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Web サイト&#10;&#10;自動的に生成された説明">
            <a:extLst>
              <a:ext uri="{FF2B5EF4-FFF2-40B4-BE49-F238E27FC236}">
                <a16:creationId xmlns:a16="http://schemas.microsoft.com/office/drawing/2014/main" id="{49D27D36-67CB-7977-86D7-EE3FD49F7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20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388A2810-40B3-C39C-FB9E-D491791E8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299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57685CE2-69E5-29DF-E09C-17FF3141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6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自動的に生成された説明">
            <a:extLst>
              <a:ext uri="{FF2B5EF4-FFF2-40B4-BE49-F238E27FC236}">
                <a16:creationId xmlns:a16="http://schemas.microsoft.com/office/drawing/2014/main" id="{8CB85DC6-8364-B057-9559-185D01617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986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BA12BD37-B139-8A95-A72D-30D0C025A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42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FAC3224-22E3-F0EF-05FC-870168356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551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F917C789-8B98-17FA-7E43-4058E4A4C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59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Web サイト が含まれている画像&#10;&#10;自動的に生成された説明">
            <a:extLst>
              <a:ext uri="{FF2B5EF4-FFF2-40B4-BE49-F238E27FC236}">
                <a16:creationId xmlns:a16="http://schemas.microsoft.com/office/drawing/2014/main" id="{FA7D83F5-04C8-754F-79D7-50B66C046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1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E4EB6C05-40AE-9585-1BCE-A7F64C757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044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4E268E38-FC42-F8F9-46B2-6B0CC9A20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04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CDFDDDF4-3B92-12EE-CD21-F62F05ABB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683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, メール&#10;&#10;自動的に生成された説明">
            <a:extLst>
              <a:ext uri="{FF2B5EF4-FFF2-40B4-BE49-F238E27FC236}">
                <a16:creationId xmlns:a16="http://schemas.microsoft.com/office/drawing/2014/main" id="{0F60BDC5-9617-C7B7-CA48-011835D63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3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自動的に生成された説明">
            <a:extLst>
              <a:ext uri="{FF2B5EF4-FFF2-40B4-BE49-F238E27FC236}">
                <a16:creationId xmlns:a16="http://schemas.microsoft.com/office/drawing/2014/main" id="{35BE94FD-3200-69BE-C193-311D66730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ダイアグラム&#10;&#10;自動的に生成された説明">
            <a:extLst>
              <a:ext uri="{FF2B5EF4-FFF2-40B4-BE49-F238E27FC236}">
                <a16:creationId xmlns:a16="http://schemas.microsoft.com/office/drawing/2014/main" id="{E4ED8445-AF2F-5AC6-C4AA-61CABED79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2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C4D4321D-6603-444A-FDBC-79ADA53C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6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低い精度で自動的に生成された説明">
            <a:extLst>
              <a:ext uri="{FF2B5EF4-FFF2-40B4-BE49-F238E27FC236}">
                <a16:creationId xmlns:a16="http://schemas.microsoft.com/office/drawing/2014/main" id="{DE82F2B2-2BAE-C661-5398-FC212F200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62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703DEC8C1B7EB40859ECDF66A1A0363" ma:contentTypeVersion="12" ma:contentTypeDescription="新しいドキュメントを作成します。" ma:contentTypeScope="" ma:versionID="3e2281f826bd2b7ed4303fd4ab03ecf8">
  <xsd:schema xmlns:xsd="http://www.w3.org/2001/XMLSchema" xmlns:xs="http://www.w3.org/2001/XMLSchema" xmlns:p="http://schemas.microsoft.com/office/2006/metadata/properties" xmlns:ns2="0d26664a-e483-4efd-9cf9-1a19902786c2" xmlns:ns3="02d12187-754c-41a9-9e93-c3e1cfacc155" targetNamespace="http://schemas.microsoft.com/office/2006/metadata/properties" ma:root="true" ma:fieldsID="a104dee9887e201d3975d9781748d74c" ns2:_="" ns3:_="">
    <xsd:import namespace="0d26664a-e483-4efd-9cf9-1a19902786c2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6664a-e483-4efd-9cf9-1a19902786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426ca17-d5a5-402e-88a6-42b459291907}" ma:internalName="TaxCatchAll" ma:showField="CatchAllData" ma:web="8a88c5ab-dfe8-46d0-8f22-648ff3fa64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26664a-e483-4efd-9cf9-1a19902786c2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65E8553E-DCB9-4D07-A881-020AAD8751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26664a-e483-4efd-9cf9-1a19902786c2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0D43E2-7A2E-4FA1-8EEC-CB9D2B760A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B00788-1B6F-4CB6-A9B7-B4AC96C600E4}">
  <ds:schemaRefs>
    <ds:schemaRef ds:uri="http://schemas.microsoft.com/office/2006/metadata/properties"/>
    <ds:schemaRef ds:uri="http://schemas.microsoft.com/office/infopath/2007/PartnerControls"/>
    <ds:schemaRef ds:uri="0d26664a-e483-4efd-9cf9-1a19902786c2"/>
    <ds:schemaRef ds:uri="02d12187-754c-41a9-9e93-c3e1cfacc1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</TotalTime>
  <Words>0</Words>
  <Application>Microsoft Office PowerPoint</Application>
  <PresentationFormat>On-screen Show (4:3)</PresentationFormat>
  <Paragraphs>0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Aoki, Mieko</dc:creator>
  <cp:lastModifiedBy>Aoki, Mieko</cp:lastModifiedBy>
  <cp:revision>2</cp:revision>
  <dcterms:created xsi:type="dcterms:W3CDTF">2023-08-03T04:12:50Z</dcterms:created>
  <dcterms:modified xsi:type="dcterms:W3CDTF">2023-08-08T09:23:26Z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0x010100D703DEC8C1B7EB40859ECDF66A1A0363</vt:lpwstr>
  </property>
</Properties>
</file>