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6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11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5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8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92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4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10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8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10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8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A3E2-C6C6-43E9-ACB7-8466B980D7D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E1B0-8B83-45FD-A587-2195CB76E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09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DA6E7B1-FEAB-13A5-5C2D-E7AFAD54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64BB6D8-86D3-ABDA-0042-546E1AB5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4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CB5650B-6411-46F4-26A1-7C8375CE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A6816F07-24D9-64F9-8281-16A31AAF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FF89F0D1-A48F-5779-8F59-53AD8DD2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7F04ACB1-E6DD-448F-433B-BADC8CAC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47C475AC-394D-CAB4-FD3E-A037A45A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8A73A5E6-0FB2-99F6-158D-68770998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790547E6-9EAD-B8D3-198D-355181D32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273903BA-40DC-231F-D47E-984F99EF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27FA75AB-E8BE-8EA1-3346-7C048D4B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7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EB21877-0520-641B-761E-B8D52ECA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7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784F33A4-B371-8BB4-413E-8604BAB6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D63DB9F-0306-988F-291A-A7083A2D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8E0C6466-1D6F-81CF-BDD2-9312B961F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D105B74-B734-CFDA-B82A-D495B6A1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9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A6BE599-4BAE-C24E-7E61-004A2B230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7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E37F2EF-9AA2-80D9-8950-BF35D6884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C04C0A1-A401-3CC6-6373-54FC8F89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9C693CE-3D3E-D72C-1C26-46453F80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3991457-F951-C15C-BBB7-CDD13229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DEA38E79-79E1-43E1-056D-175EB9B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CD9A0510-8FCB-B42B-964D-3070F1857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7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6754CCC8-4046-FA78-C782-4C3D0B1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1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DAC1C13-A99D-AA2D-9118-C1764817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B572261-7872-D178-79E7-99F31A49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92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CA842FF-B851-BD5E-82C1-2C2B2D4F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8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642BAB0-422C-7898-4CA6-3CD026327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6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4AF9727E-D147-7A01-8B70-D65442D3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7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07A6473-F648-EB21-6D80-359082037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960ADF59-34C4-33BF-D40D-9379F1C9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5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3019658-B52C-C04F-27D9-3765466C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4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2594210F-7BE4-ECFA-CCCA-997C206E4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8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2118D33C-27C0-C9FA-AF31-60CE115B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2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8508804F-0C1D-8235-C8DA-598EBB0F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4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3D359292-4BB7-FBDE-7B08-246A1E392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3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5BAAA37-E440-3D5F-14D3-91D0E143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9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59DFF04F-8C79-5B74-60EE-88BB6A53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7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5E906DAA-B40F-301A-B739-371A921D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0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23188A7-0026-F739-29BD-DECA9EA1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9FFB1F2-447A-CA72-A3A6-1A6E83424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11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0C3361C-C1C3-9DFD-24E4-6B17E55F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0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E417BA38-77E6-D50F-9C43-E3DEA86C1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6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30A9D52-79FB-41D9-2EDF-71A891AD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低い精度で自動的に生成された説明">
            <a:extLst>
              <a:ext uri="{FF2B5EF4-FFF2-40B4-BE49-F238E27FC236}">
                <a16:creationId xmlns:a16="http://schemas.microsoft.com/office/drawing/2014/main" id="{6CDD6543-85F8-58F4-0B01-E401932F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5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752DF39D-D2BE-3F39-B4A5-99CADCCC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メール&#10;&#10;自動的に生成された説明">
            <a:extLst>
              <a:ext uri="{FF2B5EF4-FFF2-40B4-BE49-F238E27FC236}">
                <a16:creationId xmlns:a16="http://schemas.microsoft.com/office/drawing/2014/main" id="{1935141F-222D-EC93-6FCD-D92A9DD5D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732CB7F6-976A-42B0-8213-85B7070C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73421A21-B405-3A29-DCB9-6157622F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3E9000C0-1322-EC34-B479-EFE26C2A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80AB947-1F36-7310-7651-13532D88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519E6A8D4C5F4FAB80C9D5414A417E" ma:contentTypeVersion="14" ma:contentTypeDescription="新しいドキュメントを作成します。" ma:contentTypeScope="" ma:versionID="b1c771d613515b30a40615967a7baf54">
  <xsd:schema xmlns:xsd="http://www.w3.org/2001/XMLSchema" xmlns:xs="http://www.w3.org/2001/XMLSchema" xmlns:p="http://schemas.microsoft.com/office/2006/metadata/properties" xmlns:ns2="89e97262-7fb2-41e2-9ff0-d48f46442e0c" xmlns:ns3="435a9bc1-c46a-4918-aefd-b1f27246974f" targetNamespace="http://schemas.microsoft.com/office/2006/metadata/properties" ma:root="true" ma:fieldsID="f34f7cd5d30fedf8b99a2aca7f8492f4" ns2:_="" ns3:_="">
    <xsd:import namespace="89e97262-7fb2-41e2-9ff0-d48f46442e0c"/>
    <xsd:import namespace="435a9bc1-c46a-4918-aefd-b1f272469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7262-7fb2-41e2-9ff0-d48f46442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6fdbe061-e5c2-43f8-827c-60eb700ab4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9bc1-c46a-4918-aefd-b1f2724697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157089e-1389-4798-986d-8251c30e4f89}" ma:internalName="TaxCatchAll" ma:showField="CatchAllData" ma:web="435a9bc1-c46a-4918-aefd-b1f272469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9bc1-c46a-4918-aefd-b1f27246974f" xsi:nil="true"/>
    <lcf76f155ced4ddcb4097134ff3c332f xmlns="89e97262-7fb2-41e2-9ff0-d48f46442e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E1F753-CF41-484B-8AB4-8A0113C3B2B9}"/>
</file>

<file path=customXml/itemProps2.xml><?xml version="1.0" encoding="utf-8"?>
<ds:datastoreItem xmlns:ds="http://schemas.openxmlformats.org/officeDocument/2006/customXml" ds:itemID="{5C1FB822-9CE4-4500-9D2A-A9B9B3263BE4}"/>
</file>

<file path=customXml/itemProps3.xml><?xml version="1.0" encoding="utf-8"?>
<ds:datastoreItem xmlns:ds="http://schemas.openxmlformats.org/officeDocument/2006/customXml" ds:itemID="{D168083E-1487-4A59-ABC1-C2DD1902171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画面に合わせる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Aoki, Mieko</dc:creator>
  <cp:lastModifiedBy>Aoki, Mieko</cp:lastModifiedBy>
  <cp:revision>1</cp:revision>
  <dcterms:created xsi:type="dcterms:W3CDTF">2024-09-13T00:00:45Z</dcterms:created>
  <dcterms:modified xsi:type="dcterms:W3CDTF">2024-09-13T00:06:00Z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0x01010055519E6A8D4C5F4FAB80C9D5414A417E</vt:lpwstr>
  </property>
</Properties>
</file>